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A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859-FCB1-4A2A-95FA-A0CF10D0F848}" type="datetimeFigureOut">
              <a:rPr lang="nl-NL" smtClean="0"/>
              <a:t>13-2-2019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397E-184C-43A4-BA5D-736345BB90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7840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859-FCB1-4A2A-95FA-A0CF10D0F848}" type="datetimeFigureOut">
              <a:rPr lang="nl-NL" smtClean="0"/>
              <a:t>13-2-2019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397E-184C-43A4-BA5D-736345BB90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54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859-FCB1-4A2A-95FA-A0CF10D0F848}" type="datetimeFigureOut">
              <a:rPr lang="nl-NL" smtClean="0"/>
              <a:t>13-2-2019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397E-184C-43A4-BA5D-736345BB90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48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859-FCB1-4A2A-95FA-A0CF10D0F848}" type="datetimeFigureOut">
              <a:rPr lang="nl-NL" smtClean="0"/>
              <a:t>13-2-2019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397E-184C-43A4-BA5D-736345BB90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948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859-FCB1-4A2A-95FA-A0CF10D0F848}" type="datetimeFigureOut">
              <a:rPr lang="nl-NL" smtClean="0"/>
              <a:t>13-2-2019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397E-184C-43A4-BA5D-736345BB90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100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859-FCB1-4A2A-95FA-A0CF10D0F848}" type="datetimeFigureOut">
              <a:rPr lang="nl-NL" smtClean="0"/>
              <a:t>13-2-2019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397E-184C-43A4-BA5D-736345BB90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5357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859-FCB1-4A2A-95FA-A0CF10D0F848}" type="datetimeFigureOut">
              <a:rPr lang="nl-NL" smtClean="0"/>
              <a:t>13-2-2019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397E-184C-43A4-BA5D-736345BB90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7184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859-FCB1-4A2A-95FA-A0CF10D0F848}" type="datetimeFigureOut">
              <a:rPr lang="nl-NL" smtClean="0"/>
              <a:t>13-2-2019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397E-184C-43A4-BA5D-736345BB90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024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859-FCB1-4A2A-95FA-A0CF10D0F848}" type="datetimeFigureOut">
              <a:rPr lang="nl-NL" smtClean="0"/>
              <a:t>13-2-2019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397E-184C-43A4-BA5D-736345BB90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262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859-FCB1-4A2A-95FA-A0CF10D0F848}" type="datetimeFigureOut">
              <a:rPr lang="nl-NL" smtClean="0"/>
              <a:t>13-2-2019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397E-184C-43A4-BA5D-736345BB90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112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859-FCB1-4A2A-95FA-A0CF10D0F848}" type="datetimeFigureOut">
              <a:rPr lang="nl-NL" smtClean="0"/>
              <a:t>13-2-2019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397E-184C-43A4-BA5D-736345BB90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210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5B859-FCB1-4A2A-95FA-A0CF10D0F848}" type="datetimeFigureOut">
              <a:rPr lang="nl-NL" smtClean="0"/>
              <a:t>13-2-2019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A397E-184C-43A4-BA5D-736345BB90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585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D94CE2E-B2A2-4209-8DD3-07ACEB819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80" t="4796" r="26865" b="16464"/>
          <a:stretch/>
        </p:blipFill>
        <p:spPr>
          <a:xfrm>
            <a:off x="3444240" y="0"/>
            <a:ext cx="5699760" cy="686957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48B86E8-9BC2-4313-BD7D-98F2D7D5F752}"/>
              </a:ext>
            </a:extLst>
          </p:cNvPr>
          <p:cNvSpPr txBox="1">
            <a:spLocks/>
          </p:cNvSpPr>
          <p:nvPr/>
        </p:nvSpPr>
        <p:spPr>
          <a:xfrm>
            <a:off x="207825" y="83335"/>
            <a:ext cx="3153290" cy="16133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5400" dirty="0">
                <a:solidFill>
                  <a:srgbClr val="FFC000"/>
                </a:solidFill>
                <a:latin typeface="Bahnschrift Condensed" panose="020B0502040204020203" pitchFamily="34" charset="0"/>
              </a:rPr>
              <a:t>Zomerkamp  2019</a:t>
            </a:r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DCD21E78-9ED4-4C87-B040-63AEA1F8B90C}"/>
              </a:ext>
            </a:extLst>
          </p:cNvPr>
          <p:cNvSpPr txBox="1">
            <a:spLocks/>
          </p:cNvSpPr>
          <p:nvPr/>
        </p:nvSpPr>
        <p:spPr>
          <a:xfrm>
            <a:off x="124700" y="4593175"/>
            <a:ext cx="8724660" cy="1709187"/>
          </a:xfrm>
          <a:prstGeom prst="rect">
            <a:avLst/>
          </a:prstGeom>
          <a:solidFill>
            <a:srgbClr val="91877C">
              <a:alpha val="72157"/>
            </a:srgbClr>
          </a:solidFill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dirty="0">
                <a:latin typeface="Bahnschrift Condensed" panose="020B0502040204020203" pitchFamily="34" charset="0"/>
              </a:rPr>
              <a:t>Wil jij kinderen met een handicap in Tunesië een geweldige tijd  bezorgen tijdens het jaarlijkse zomerkamp? Heb jij humor, doorzettingsvermogen en vind je samenwerken met enthousiaste Tunesische vrijwilligers een uitdaging? </a:t>
            </a:r>
            <a:r>
              <a:rPr lang="nl-NL" sz="2800" dirty="0">
                <a:solidFill>
                  <a:schemeClr val="accent4"/>
                </a:solidFill>
                <a:latin typeface="Bahnschrift Condensed" panose="020B0502040204020203" pitchFamily="34" charset="0"/>
              </a:rPr>
              <a:t>Dan hebben we jou nodig! 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36AA12D-DD15-4289-8BAE-8860CD2051EA}"/>
              </a:ext>
            </a:extLst>
          </p:cNvPr>
          <p:cNvSpPr txBox="1">
            <a:spLocks/>
          </p:cNvSpPr>
          <p:nvPr/>
        </p:nvSpPr>
        <p:spPr>
          <a:xfrm>
            <a:off x="124700" y="3337658"/>
            <a:ext cx="3153290" cy="17091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Stichting</a:t>
            </a:r>
          </a:p>
          <a:p>
            <a:pPr algn="l"/>
            <a:r>
              <a:rPr lang="nl-NL" sz="4000" dirty="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Les </a:t>
            </a:r>
            <a:r>
              <a:rPr lang="nl-NL" sz="4000" dirty="0" err="1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Oiseaux</a:t>
            </a:r>
            <a:r>
              <a:rPr lang="nl-NL" sz="4000" dirty="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 Bleus</a:t>
            </a:r>
          </a:p>
        </p:txBody>
      </p:sp>
      <p:cxnSp>
        <p:nvCxnSpPr>
          <p:cNvPr id="14" name="Verbindingslijn: gebogen 13">
            <a:extLst>
              <a:ext uri="{FF2B5EF4-FFF2-40B4-BE49-F238E27FC236}">
                <a16:creationId xmlns:a16="http://schemas.microsoft.com/office/drawing/2014/main" id="{BD2F1885-E64E-40DB-836E-E903C7F39B7D}"/>
              </a:ext>
            </a:extLst>
          </p:cNvPr>
          <p:cNvCxnSpPr/>
          <p:nvPr/>
        </p:nvCxnSpPr>
        <p:spPr>
          <a:xfrm rot="5400000">
            <a:off x="11181080" y="1701800"/>
            <a:ext cx="10160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AC14C7C1-7036-4EC1-B5A2-BFBD282181E1}"/>
              </a:ext>
            </a:extLst>
          </p:cNvPr>
          <p:cNvPicPr/>
          <p:nvPr/>
        </p:nvPicPr>
        <p:blipFill>
          <a:blip r:embed="rId4" cstate="print">
            <a:duotone>
              <a:prstClr val="black"/>
              <a:srgbClr val="B0A8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846" y="2603843"/>
            <a:ext cx="1776903" cy="1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82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2">
            <a:extLst>
              <a:ext uri="{FF2B5EF4-FFF2-40B4-BE49-F238E27FC236}">
                <a16:creationId xmlns:a16="http://schemas.microsoft.com/office/drawing/2014/main" id="{E33486F4-2875-4F7F-B485-55370F15EFC3}"/>
              </a:ext>
            </a:extLst>
          </p:cNvPr>
          <p:cNvSpPr txBox="1">
            <a:spLocks/>
          </p:cNvSpPr>
          <p:nvPr/>
        </p:nvSpPr>
        <p:spPr>
          <a:xfrm>
            <a:off x="0" y="5693106"/>
            <a:ext cx="9144000" cy="992697"/>
          </a:xfrm>
          <a:prstGeom prst="rect">
            <a:avLst/>
          </a:prstGeom>
          <a:solidFill>
            <a:srgbClr val="FFC000">
              <a:alpha val="47059"/>
            </a:srgbClr>
          </a:solidFill>
          <a:ln w="28575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3200" dirty="0">
                <a:latin typeface="Bahnschrift Condensed" panose="020B0502040204020203" pitchFamily="34" charset="0"/>
              </a:rPr>
              <a:t>		Info of opgeven:  www.lesoiseauxbleus.org | </a:t>
            </a:r>
          </a:p>
          <a:p>
            <a:pPr algn="l"/>
            <a:r>
              <a:rPr lang="nl-NL" sz="3200" dirty="0">
                <a:latin typeface="Bahnschrift Condensed" panose="020B0502040204020203" pitchFamily="34" charset="0"/>
              </a:rPr>
              <a:t>		Ans Kool 06-30574858 |  inschrijving@lesoiseauxbleus.org 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8C6BB380-B797-4360-A321-F5662D6673C3}"/>
              </a:ext>
            </a:extLst>
          </p:cNvPr>
          <p:cNvSpPr txBox="1">
            <a:spLocks/>
          </p:cNvSpPr>
          <p:nvPr/>
        </p:nvSpPr>
        <p:spPr>
          <a:xfrm>
            <a:off x="256780" y="1985348"/>
            <a:ext cx="4315220" cy="3411686"/>
          </a:xfrm>
          <a:prstGeom prst="rect">
            <a:avLst/>
          </a:prstGeom>
          <a:solidFill>
            <a:srgbClr val="91877C">
              <a:alpha val="72157"/>
            </a:srgbClr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b="1" dirty="0">
                <a:latin typeface="Bahnschrift Condensed" panose="020B0502040204020203" pitchFamily="34" charset="0"/>
              </a:rPr>
              <a:t>Zomerkamp voor gehandicapte</a:t>
            </a:r>
          </a:p>
          <a:p>
            <a:pPr algn="l">
              <a:spcBef>
                <a:spcPts val="0"/>
              </a:spcBef>
            </a:pPr>
            <a:r>
              <a:rPr lang="nl-NL" b="1" dirty="0">
                <a:latin typeface="Bahnschrift Condensed" panose="020B0502040204020203" pitchFamily="34" charset="0"/>
              </a:rPr>
              <a:t>Tunesische kinderen</a:t>
            </a:r>
          </a:p>
          <a:p>
            <a:pPr algn="l">
              <a:spcBef>
                <a:spcPts val="0"/>
              </a:spcBef>
            </a:pPr>
            <a:r>
              <a:rPr lang="nl-NL" dirty="0">
                <a:latin typeface="Bahnschrift Condensed" panose="020B0502040204020203" pitchFamily="34" charset="0"/>
              </a:rPr>
              <a:t>- 26 juli t/m 9 augustus 2019</a:t>
            </a:r>
          </a:p>
          <a:p>
            <a:pPr algn="l">
              <a:spcBef>
                <a:spcPts val="0"/>
              </a:spcBef>
            </a:pPr>
            <a:r>
              <a:rPr lang="nl-NL" dirty="0">
                <a:latin typeface="Bahnschrift Condensed" panose="020B0502040204020203" pitchFamily="34" charset="0"/>
              </a:rPr>
              <a:t>- </a:t>
            </a:r>
            <a:r>
              <a:rPr lang="nl-NL" dirty="0" err="1">
                <a:latin typeface="Bahnschrift Condensed" panose="020B0502040204020203" pitchFamily="34" charset="0"/>
              </a:rPr>
              <a:t>Hammamet</a:t>
            </a:r>
            <a:r>
              <a:rPr lang="nl-NL" dirty="0">
                <a:latin typeface="Bahnschrift Condensed" panose="020B0502040204020203" pitchFamily="34" charset="0"/>
              </a:rPr>
              <a:t> Tunesië</a:t>
            </a:r>
          </a:p>
          <a:p>
            <a:pPr algn="l">
              <a:spcBef>
                <a:spcPts val="0"/>
              </a:spcBef>
            </a:pPr>
            <a:r>
              <a:rPr lang="nl-NL" dirty="0">
                <a:latin typeface="Bahnschrift Condensed" panose="020B0502040204020203" pitchFamily="34" charset="0"/>
              </a:rPr>
              <a:t>- Mix Nederlandse en Tunesische vrijwilligers </a:t>
            </a:r>
          </a:p>
          <a:p>
            <a:pPr algn="l">
              <a:spcBef>
                <a:spcPts val="0"/>
              </a:spcBef>
            </a:pPr>
            <a:r>
              <a:rPr lang="nl-NL" i="1" dirty="0">
                <a:latin typeface="Bahnschrift Condensed" panose="020B0502040204020203" pitchFamily="34" charset="0"/>
              </a:rPr>
              <a:t>Waar moet je aan voldoen? </a:t>
            </a:r>
          </a:p>
          <a:p>
            <a:pPr algn="l">
              <a:spcBef>
                <a:spcPts val="0"/>
              </a:spcBef>
            </a:pPr>
            <a:r>
              <a:rPr lang="nl-NL" dirty="0">
                <a:latin typeface="Bahnschrift Condensed" panose="020B0502040204020203" pitchFamily="34" charset="0"/>
              </a:rPr>
              <a:t>- 18-35 jaar </a:t>
            </a:r>
          </a:p>
          <a:p>
            <a:pPr algn="l">
              <a:spcBef>
                <a:spcPts val="0"/>
              </a:spcBef>
            </a:pPr>
            <a:r>
              <a:rPr lang="nl-NL" dirty="0">
                <a:latin typeface="Bahnschrift Condensed" panose="020B0502040204020203" pitchFamily="34" charset="0"/>
              </a:rPr>
              <a:t>- Motivatie! (Ervaring niet nodig)</a:t>
            </a:r>
          </a:p>
          <a:p>
            <a:pPr algn="l">
              <a:spcBef>
                <a:spcPts val="0"/>
              </a:spcBef>
            </a:pPr>
            <a:r>
              <a:rPr lang="nl-NL" dirty="0">
                <a:latin typeface="Bahnschrift Condensed" panose="020B0502040204020203" pitchFamily="34" charset="0"/>
              </a:rPr>
              <a:t>- Eigen bijdrage verblijf en reis</a:t>
            </a:r>
          </a:p>
          <a:p>
            <a:pPr>
              <a:spcBef>
                <a:spcPts val="0"/>
              </a:spcBef>
            </a:pPr>
            <a:r>
              <a:rPr lang="nl-NL" dirty="0">
                <a:latin typeface="Bahnschrift Condensed" panose="020B0502040204020203" pitchFamily="34" charset="0"/>
              </a:rPr>
              <a:t>    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C74F9B4-6103-4C33-895E-9715DBBCA56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65256" y="5726480"/>
            <a:ext cx="1453584" cy="9259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A199069-2ED1-4DB6-9200-27D17314E3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3"/>
          <a:stretch/>
        </p:blipFill>
        <p:spPr>
          <a:xfrm>
            <a:off x="7101840" y="-59462"/>
            <a:ext cx="2042160" cy="1813701"/>
          </a:xfrm>
          <a:prstGeom prst="rect">
            <a:avLst/>
          </a:prstGeom>
          <a:ln w="28575">
            <a:noFill/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8D601D5-094D-483A-9D7D-707B6F210A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2304" r="18928"/>
          <a:stretch/>
        </p:blipFill>
        <p:spPr>
          <a:xfrm>
            <a:off x="8877" y="-29034"/>
            <a:ext cx="2263805" cy="178471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2FB4135-C39B-40F0-B41E-EC6897400A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97" y="-30480"/>
            <a:ext cx="2379623" cy="178471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E689C22-862C-4048-AA8A-9BD4451724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2" t="5393" r="34513"/>
          <a:stretch/>
        </p:blipFill>
        <p:spPr>
          <a:xfrm rot="5400000">
            <a:off x="4937648" y="-409953"/>
            <a:ext cx="1813701" cy="251468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62AD7A8-1ED9-4A6A-B46C-94A3EF937A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2" t="6515" r="13679" b="10660"/>
          <a:stretch/>
        </p:blipFill>
        <p:spPr>
          <a:xfrm>
            <a:off x="4801069" y="1985347"/>
            <a:ext cx="4086151" cy="3411687"/>
          </a:xfrm>
          <a:prstGeom prst="rect">
            <a:avLst/>
          </a:prstGeom>
          <a:ln w="28575">
            <a:solidFill>
              <a:srgbClr val="B0A8A0"/>
            </a:solidFill>
          </a:ln>
        </p:spPr>
      </p:pic>
    </p:spTree>
    <p:extLst>
      <p:ext uri="{BB962C8B-B14F-4D97-AF65-F5344CB8AC3E}">
        <p14:creationId xmlns:p14="http://schemas.microsoft.com/office/powerpoint/2010/main" val="181187992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</TotalTime>
  <Words>92</Words>
  <Application>Microsoft Office PowerPoint</Application>
  <PresentationFormat>Diavoorstelling (4:3)</PresentationFormat>
  <Paragraphs>16</Paragraphs>
  <Slides>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7" baseType="lpstr">
      <vt:lpstr>Arial</vt:lpstr>
      <vt:lpstr>Bahnschrift Condensed</vt:lpstr>
      <vt:lpstr>Calibri</vt:lpstr>
      <vt:lpstr>Calibri Light</vt:lpstr>
      <vt:lpstr>Kantoorthema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Jeannette Gelauff</dc:creator>
  <cp:lastModifiedBy>Jeannette Gelauff</cp:lastModifiedBy>
  <cp:revision>8</cp:revision>
  <dcterms:created xsi:type="dcterms:W3CDTF">2019-02-11T23:45:18Z</dcterms:created>
  <dcterms:modified xsi:type="dcterms:W3CDTF">2019-02-13T14:08:47Z</dcterms:modified>
</cp:coreProperties>
</file>